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9601200" cy="12801600" type="A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E83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545"/>
    <p:restoredTop sz="94659"/>
  </p:normalViewPr>
  <p:slideViewPr>
    <p:cSldViewPr snapToGrid="0">
      <p:cViewPr>
        <p:scale>
          <a:sx n="68" d="100"/>
          <a:sy n="68" d="100"/>
        </p:scale>
        <p:origin x="880" y="1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0090" y="2095078"/>
            <a:ext cx="8161020" cy="4456853"/>
          </a:xfrm>
        </p:spPr>
        <p:txBody>
          <a:bodyPr anchor="b"/>
          <a:lstStyle>
            <a:lvl1pPr algn="ctr">
              <a:defRPr sz="63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00150" y="6723804"/>
            <a:ext cx="7200900" cy="3090756"/>
          </a:xfrm>
        </p:spPr>
        <p:txBody>
          <a:bodyPr/>
          <a:lstStyle>
            <a:lvl1pPr marL="0" indent="0" algn="ctr">
              <a:buNone/>
              <a:defRPr sz="2520"/>
            </a:lvl1pPr>
            <a:lvl2pPr marL="480060" indent="0" algn="ctr">
              <a:buNone/>
              <a:defRPr sz="2100"/>
            </a:lvl2pPr>
            <a:lvl3pPr marL="960120" indent="0" algn="ctr">
              <a:buNone/>
              <a:defRPr sz="1890"/>
            </a:lvl3pPr>
            <a:lvl4pPr marL="1440180" indent="0" algn="ctr">
              <a:buNone/>
              <a:defRPr sz="1680"/>
            </a:lvl4pPr>
            <a:lvl5pPr marL="1920240" indent="0" algn="ctr">
              <a:buNone/>
              <a:defRPr sz="1680"/>
            </a:lvl5pPr>
            <a:lvl6pPr marL="2400300" indent="0" algn="ctr">
              <a:buNone/>
              <a:defRPr sz="1680"/>
            </a:lvl6pPr>
            <a:lvl7pPr marL="2880360" indent="0" algn="ctr">
              <a:buNone/>
              <a:defRPr sz="1680"/>
            </a:lvl7pPr>
            <a:lvl8pPr marL="3360420" indent="0" algn="ctr">
              <a:buNone/>
              <a:defRPr sz="1680"/>
            </a:lvl8pPr>
            <a:lvl9pPr marL="3840480" indent="0" algn="ctr">
              <a:buNone/>
              <a:defRPr sz="168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826282-2355-434A-A924-6100C8CAAA48}" type="datetimeFigureOut">
              <a:rPr lang="es-ES" smtClean="0"/>
              <a:t>26/1/26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AAF1C-1A50-6F4A-A132-26BDFF31BE7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618252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826282-2355-434A-A924-6100C8CAAA48}" type="datetimeFigureOut">
              <a:rPr lang="es-ES" smtClean="0"/>
              <a:t>26/1/26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AAF1C-1A50-6F4A-A132-26BDFF31BE7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26997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0859" y="681567"/>
            <a:ext cx="2070259" cy="10848764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60083" y="681567"/>
            <a:ext cx="6090761" cy="10848764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826282-2355-434A-A924-6100C8CAAA48}" type="datetimeFigureOut">
              <a:rPr lang="es-ES" smtClean="0"/>
              <a:t>26/1/26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AAF1C-1A50-6F4A-A132-26BDFF31BE7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054810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826282-2355-434A-A924-6100C8CAAA48}" type="datetimeFigureOut">
              <a:rPr lang="es-ES" smtClean="0"/>
              <a:t>26/1/26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AAF1C-1A50-6F4A-A132-26BDFF31BE7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216031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5082" y="3191514"/>
            <a:ext cx="8281035" cy="5325109"/>
          </a:xfrm>
        </p:spPr>
        <p:txBody>
          <a:bodyPr anchor="b"/>
          <a:lstStyle>
            <a:lvl1pPr>
              <a:defRPr sz="63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5082" y="8567000"/>
            <a:ext cx="8281035" cy="2800349"/>
          </a:xfrm>
        </p:spPr>
        <p:txBody>
          <a:bodyPr/>
          <a:lstStyle>
            <a:lvl1pPr marL="0" indent="0">
              <a:buNone/>
              <a:defRPr sz="2520">
                <a:solidFill>
                  <a:schemeClr val="tx1">
                    <a:tint val="82000"/>
                  </a:schemeClr>
                </a:solidFill>
              </a:defRPr>
            </a:lvl1pPr>
            <a:lvl2pPr marL="480060" indent="0">
              <a:buNone/>
              <a:defRPr sz="2100">
                <a:solidFill>
                  <a:schemeClr val="tx1">
                    <a:tint val="82000"/>
                  </a:schemeClr>
                </a:solidFill>
              </a:defRPr>
            </a:lvl2pPr>
            <a:lvl3pPr marL="960120" indent="0">
              <a:buNone/>
              <a:defRPr sz="1890">
                <a:solidFill>
                  <a:schemeClr val="tx1">
                    <a:tint val="82000"/>
                  </a:schemeClr>
                </a:solidFill>
              </a:defRPr>
            </a:lvl3pPr>
            <a:lvl4pPr marL="1440180" indent="0">
              <a:buNone/>
              <a:defRPr sz="1680">
                <a:solidFill>
                  <a:schemeClr val="tx1">
                    <a:tint val="82000"/>
                  </a:schemeClr>
                </a:solidFill>
              </a:defRPr>
            </a:lvl4pPr>
            <a:lvl5pPr marL="1920240" indent="0">
              <a:buNone/>
              <a:defRPr sz="1680">
                <a:solidFill>
                  <a:schemeClr val="tx1">
                    <a:tint val="82000"/>
                  </a:schemeClr>
                </a:solidFill>
              </a:defRPr>
            </a:lvl5pPr>
            <a:lvl6pPr marL="2400300" indent="0">
              <a:buNone/>
              <a:defRPr sz="1680">
                <a:solidFill>
                  <a:schemeClr val="tx1">
                    <a:tint val="82000"/>
                  </a:schemeClr>
                </a:solidFill>
              </a:defRPr>
            </a:lvl6pPr>
            <a:lvl7pPr marL="2880360" indent="0">
              <a:buNone/>
              <a:defRPr sz="1680">
                <a:solidFill>
                  <a:schemeClr val="tx1">
                    <a:tint val="82000"/>
                  </a:schemeClr>
                </a:solidFill>
              </a:defRPr>
            </a:lvl7pPr>
            <a:lvl8pPr marL="3360420" indent="0">
              <a:buNone/>
              <a:defRPr sz="1680">
                <a:solidFill>
                  <a:schemeClr val="tx1">
                    <a:tint val="82000"/>
                  </a:schemeClr>
                </a:solidFill>
              </a:defRPr>
            </a:lvl8pPr>
            <a:lvl9pPr marL="3840480" indent="0">
              <a:buNone/>
              <a:defRPr sz="168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826282-2355-434A-A924-6100C8CAAA48}" type="datetimeFigureOut">
              <a:rPr lang="es-ES" smtClean="0"/>
              <a:t>26/1/26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AAF1C-1A50-6F4A-A132-26BDFF31BE7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466738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60083" y="3407833"/>
            <a:ext cx="4080510" cy="812249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60608" y="3407833"/>
            <a:ext cx="4080510" cy="812249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826282-2355-434A-A924-6100C8CAAA48}" type="datetimeFigureOut">
              <a:rPr lang="es-ES" smtClean="0"/>
              <a:t>26/1/26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AAF1C-1A50-6F4A-A132-26BDFF31BE7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585741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681570"/>
            <a:ext cx="8281035" cy="2474384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1334" y="3138171"/>
            <a:ext cx="4061757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1334" y="4676140"/>
            <a:ext cx="4061757" cy="687789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0608" y="3138171"/>
            <a:ext cx="4081761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60608" y="4676140"/>
            <a:ext cx="4081761" cy="687789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826282-2355-434A-A924-6100C8CAAA48}" type="datetimeFigureOut">
              <a:rPr lang="es-ES" smtClean="0"/>
              <a:t>26/1/26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AAF1C-1A50-6F4A-A132-26BDFF31BE7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286700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826282-2355-434A-A924-6100C8CAAA48}" type="datetimeFigureOut">
              <a:rPr lang="es-ES" smtClean="0"/>
              <a:t>26/1/26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AAF1C-1A50-6F4A-A132-26BDFF31BE7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666718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826282-2355-434A-A924-6100C8CAAA48}" type="datetimeFigureOut">
              <a:rPr lang="es-ES" smtClean="0"/>
              <a:t>26/1/26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AAF1C-1A50-6F4A-A132-26BDFF31BE7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772979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81760" y="1843196"/>
            <a:ext cx="4860608" cy="9097433"/>
          </a:xfrm>
        </p:spPr>
        <p:txBody>
          <a:bodyPr/>
          <a:lstStyle>
            <a:lvl1pPr>
              <a:defRPr sz="3360"/>
            </a:lvl1pPr>
            <a:lvl2pPr>
              <a:defRPr sz="2940"/>
            </a:lvl2pPr>
            <a:lvl3pPr>
              <a:defRPr sz="252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826282-2355-434A-A924-6100C8CAAA48}" type="datetimeFigureOut">
              <a:rPr lang="es-ES" smtClean="0"/>
              <a:t>26/1/26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AAF1C-1A50-6F4A-A132-26BDFF31BE7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710396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81760" y="1843196"/>
            <a:ext cx="4860608" cy="9097433"/>
          </a:xfrm>
        </p:spPr>
        <p:txBody>
          <a:bodyPr anchor="t"/>
          <a:lstStyle>
            <a:lvl1pPr marL="0" indent="0">
              <a:buNone/>
              <a:defRPr sz="3360"/>
            </a:lvl1pPr>
            <a:lvl2pPr marL="480060" indent="0">
              <a:buNone/>
              <a:defRPr sz="2940"/>
            </a:lvl2pPr>
            <a:lvl3pPr marL="960120" indent="0">
              <a:buNone/>
              <a:defRPr sz="2520"/>
            </a:lvl3pPr>
            <a:lvl4pPr marL="1440180" indent="0">
              <a:buNone/>
              <a:defRPr sz="2100"/>
            </a:lvl4pPr>
            <a:lvl5pPr marL="1920240" indent="0">
              <a:buNone/>
              <a:defRPr sz="2100"/>
            </a:lvl5pPr>
            <a:lvl6pPr marL="2400300" indent="0">
              <a:buNone/>
              <a:defRPr sz="2100"/>
            </a:lvl6pPr>
            <a:lvl7pPr marL="2880360" indent="0">
              <a:buNone/>
              <a:defRPr sz="2100"/>
            </a:lvl7pPr>
            <a:lvl8pPr marL="3360420" indent="0">
              <a:buNone/>
              <a:defRPr sz="2100"/>
            </a:lvl8pPr>
            <a:lvl9pPr marL="3840480" indent="0">
              <a:buNone/>
              <a:defRPr sz="21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826282-2355-434A-A924-6100C8CAAA48}" type="datetimeFigureOut">
              <a:rPr lang="es-ES" smtClean="0"/>
              <a:t>26/1/26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AAF1C-1A50-6F4A-A132-26BDFF31BE7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052234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60083" y="681570"/>
            <a:ext cx="8281035" cy="24743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0083" y="3407833"/>
            <a:ext cx="8281035" cy="81224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C826282-2355-434A-A924-6100C8CAAA48}" type="datetimeFigureOut">
              <a:rPr lang="es-ES" smtClean="0"/>
              <a:t>26/1/26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95AAF1C-1A50-6F4A-A132-26BDFF31BE7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713693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60120" rtl="0" eaLnBrk="1" latinLnBrk="0" hangingPunct="1">
        <a:lnSpc>
          <a:spcPct val="90000"/>
        </a:lnSpc>
        <a:spcBef>
          <a:spcPct val="0"/>
        </a:spcBef>
        <a:buNone/>
        <a:defRPr sz="46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0030" indent="-240030" algn="l" defTabSz="960120" rtl="0" eaLnBrk="1" latinLnBrk="0" hangingPunct="1">
        <a:lnSpc>
          <a:spcPct val="90000"/>
        </a:lnSpc>
        <a:spcBef>
          <a:spcPts val="1050"/>
        </a:spcBef>
        <a:buFont typeface="Arial" panose="020B0604020202020204" pitchFamily="34" charset="0"/>
        <a:buChar char="•"/>
        <a:defRPr sz="2940" kern="1200">
          <a:solidFill>
            <a:schemeClr val="tx1"/>
          </a:solidFill>
          <a:latin typeface="+mn-lt"/>
          <a:ea typeface="+mn-ea"/>
          <a:cs typeface="+mn-cs"/>
        </a:defRPr>
      </a:lvl1pPr>
      <a:lvl2pPr marL="7200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001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802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216027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64033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31203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40805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1pPr>
      <a:lvl2pPr marL="4800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2pPr>
      <a:lvl3pPr marL="9601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192024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40030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28803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3604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38404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>
            <a:extLst>
              <a:ext uri="{FF2B5EF4-FFF2-40B4-BE49-F238E27FC236}">
                <a16:creationId xmlns:a16="http://schemas.microsoft.com/office/drawing/2014/main" id="{C15AE18A-D9C6-2957-DBCC-FCBC074EC967}"/>
              </a:ext>
            </a:extLst>
          </p:cNvPr>
          <p:cNvSpPr/>
          <p:nvPr/>
        </p:nvSpPr>
        <p:spPr>
          <a:xfrm>
            <a:off x="0" y="11764614"/>
            <a:ext cx="9601200" cy="1036986"/>
          </a:xfrm>
          <a:prstGeom prst="rect">
            <a:avLst/>
          </a:prstGeom>
          <a:solidFill>
            <a:srgbClr val="3E83B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600" dirty="0">
              <a:solidFill>
                <a:schemeClr val="bg1"/>
              </a:solidFill>
            </a:endParaRP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745B0B5B-63CA-A3D6-FCD4-FDD8B7BC6AC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20090" y="1265586"/>
            <a:ext cx="8161020" cy="1235951"/>
          </a:xfrm>
        </p:spPr>
        <p:txBody>
          <a:bodyPr>
            <a:normAutofit/>
          </a:bodyPr>
          <a:lstStyle/>
          <a:p>
            <a:r>
              <a:rPr lang="es-ES" dirty="0">
                <a:latin typeface="Calibri" panose="020F0502020204030204" pitchFamily="34" charset="0"/>
                <a:ea typeface="Ayuthaya" pitchFamily="2" charset="-34"/>
                <a:cs typeface="Calibri" panose="020F0502020204030204" pitchFamily="34" charset="0"/>
              </a:rPr>
              <a:t>PRÁCTICAS EXTERNAS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20079C27-8634-0A07-C0D8-47C039D513A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53416" y="0"/>
            <a:ext cx="4647784" cy="1265585"/>
          </a:xfrm>
          <a:solidFill>
            <a:schemeClr val="bg1"/>
          </a:solidFill>
          <a:ln w="25400">
            <a:solidFill>
              <a:schemeClr val="accent1">
                <a:shade val="15000"/>
              </a:schemeClr>
            </a:solidFill>
            <a:prstDash val="sysDash"/>
          </a:ln>
        </p:spPr>
        <p:txBody>
          <a:bodyPr anchor="ctr"/>
          <a:lstStyle/>
          <a:p>
            <a:r>
              <a:rPr lang="es-ES" dirty="0"/>
              <a:t>Logo empresa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E3DBF060-1E33-E611-6DBE-D65103B1EFE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7407" y="300408"/>
            <a:ext cx="4350379" cy="652091"/>
          </a:xfrm>
          <a:prstGeom prst="rect">
            <a:avLst/>
          </a:prstGeom>
        </p:spPr>
      </p:pic>
      <p:sp>
        <p:nvSpPr>
          <p:cNvPr id="7" name="Título 1">
            <a:extLst>
              <a:ext uri="{FF2B5EF4-FFF2-40B4-BE49-F238E27FC236}">
                <a16:creationId xmlns:a16="http://schemas.microsoft.com/office/drawing/2014/main" id="{FA25DD84-4577-4EA2-6747-6DF1A83CF075}"/>
              </a:ext>
            </a:extLst>
          </p:cNvPr>
          <p:cNvSpPr txBox="1">
            <a:spLocks/>
          </p:cNvSpPr>
          <p:nvPr/>
        </p:nvSpPr>
        <p:spPr>
          <a:xfrm>
            <a:off x="0" y="11777290"/>
            <a:ext cx="3947160" cy="102430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6012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2000" dirty="0">
                <a:solidFill>
                  <a:schemeClr val="bg1"/>
                </a:solidFill>
                <a:latin typeface="Calibri" panose="020F0502020204030204" pitchFamily="34" charset="0"/>
                <a:ea typeface="Ayuthaya" pitchFamily="2" charset="-34"/>
                <a:cs typeface="Calibri" panose="020F0502020204030204" pitchFamily="34" charset="0"/>
              </a:rPr>
              <a:t>Grado en .......</a:t>
            </a:r>
          </a:p>
        </p:txBody>
      </p:sp>
      <p:sp>
        <p:nvSpPr>
          <p:cNvPr id="8" name="Título 1">
            <a:extLst>
              <a:ext uri="{FF2B5EF4-FFF2-40B4-BE49-F238E27FC236}">
                <a16:creationId xmlns:a16="http://schemas.microsoft.com/office/drawing/2014/main" id="{771A4EDF-D66E-D3F7-DFB3-12A611647FF4}"/>
              </a:ext>
            </a:extLst>
          </p:cNvPr>
          <p:cNvSpPr txBox="1">
            <a:spLocks/>
          </p:cNvSpPr>
          <p:nvPr/>
        </p:nvSpPr>
        <p:spPr>
          <a:xfrm>
            <a:off x="4305300" y="11777291"/>
            <a:ext cx="5295900" cy="56711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6012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2000" dirty="0">
                <a:solidFill>
                  <a:schemeClr val="bg1"/>
                </a:solidFill>
                <a:latin typeface="Calibri" panose="020F0502020204030204" pitchFamily="34" charset="0"/>
                <a:ea typeface="Ayuthaya" pitchFamily="2" charset="-34"/>
                <a:cs typeface="Calibri" panose="020F0502020204030204" pitchFamily="34" charset="0"/>
              </a:rPr>
              <a:t>Nombre y apellidos estudiante</a:t>
            </a:r>
          </a:p>
        </p:txBody>
      </p:sp>
      <p:sp>
        <p:nvSpPr>
          <p:cNvPr id="10" name="Título 1">
            <a:extLst>
              <a:ext uri="{FF2B5EF4-FFF2-40B4-BE49-F238E27FC236}">
                <a16:creationId xmlns:a16="http://schemas.microsoft.com/office/drawing/2014/main" id="{6F89B1AB-E1D4-3F72-C269-2CC1C6BF0124}"/>
              </a:ext>
            </a:extLst>
          </p:cNvPr>
          <p:cNvSpPr txBox="1">
            <a:spLocks/>
          </p:cNvSpPr>
          <p:nvPr/>
        </p:nvSpPr>
        <p:spPr>
          <a:xfrm>
            <a:off x="4305300" y="12344400"/>
            <a:ext cx="5295900" cy="4571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6012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2000" dirty="0">
                <a:solidFill>
                  <a:schemeClr val="bg1"/>
                </a:solidFill>
                <a:latin typeface="Calibri" panose="020F0502020204030204" pitchFamily="34" charset="0"/>
                <a:ea typeface="Ayuthaya" pitchFamily="2" charset="-34"/>
                <a:cs typeface="Calibri" panose="020F0502020204030204" pitchFamily="34" charset="0"/>
              </a:rPr>
              <a:t>202X-202X</a:t>
            </a:r>
          </a:p>
        </p:txBody>
      </p:sp>
      <p:sp>
        <p:nvSpPr>
          <p:cNvPr id="11" name="Subtítulo 2">
            <a:extLst>
              <a:ext uri="{FF2B5EF4-FFF2-40B4-BE49-F238E27FC236}">
                <a16:creationId xmlns:a16="http://schemas.microsoft.com/office/drawing/2014/main" id="{2FC157B5-1F45-CE44-4D1F-EB574F941D1D}"/>
              </a:ext>
            </a:extLst>
          </p:cNvPr>
          <p:cNvSpPr txBox="1">
            <a:spLocks/>
          </p:cNvSpPr>
          <p:nvPr/>
        </p:nvSpPr>
        <p:spPr>
          <a:xfrm>
            <a:off x="0" y="2667001"/>
            <a:ext cx="9601200" cy="723900"/>
          </a:xfrm>
          <a:prstGeom prst="rect">
            <a:avLst/>
          </a:prstGeom>
          <a:solidFill>
            <a:schemeClr val="bg1"/>
          </a:solidFill>
          <a:ln w="25400">
            <a:solidFill>
              <a:schemeClr val="accent1">
                <a:shade val="15000"/>
              </a:schemeClr>
            </a:solidFill>
            <a:prstDash val="sysDash"/>
          </a:ln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960120" rtl="0" eaLnBrk="1" latinLnBrk="0" hangingPunct="1">
              <a:lnSpc>
                <a:spcPct val="90000"/>
              </a:lnSpc>
              <a:spcBef>
                <a:spcPts val="1050"/>
              </a:spcBef>
              <a:buFont typeface="Arial" panose="020B0604020202020204" pitchFamily="34" charset="0"/>
              <a:buNone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80060" indent="0" algn="ctr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None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60120" indent="0" algn="ctr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None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440180" indent="0" algn="ctr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None/>
              <a:defRPr sz="16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920240" indent="0" algn="ctr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None/>
              <a:defRPr sz="16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400300" indent="0" algn="ctr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None/>
              <a:defRPr sz="16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880360" indent="0" algn="ctr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None/>
              <a:defRPr sz="16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360420" indent="0" algn="ctr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None/>
              <a:defRPr sz="16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40480" indent="0" algn="ctr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None/>
              <a:defRPr sz="16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dirty="0"/>
              <a:t>Título de práctica</a:t>
            </a:r>
          </a:p>
        </p:txBody>
      </p:sp>
      <p:sp>
        <p:nvSpPr>
          <p:cNvPr id="12" name="Subtítulo 2">
            <a:extLst>
              <a:ext uri="{FF2B5EF4-FFF2-40B4-BE49-F238E27FC236}">
                <a16:creationId xmlns:a16="http://schemas.microsoft.com/office/drawing/2014/main" id="{3D59D007-B2AE-7B61-50D6-5A9680D81B69}"/>
              </a:ext>
            </a:extLst>
          </p:cNvPr>
          <p:cNvSpPr txBox="1">
            <a:spLocks/>
          </p:cNvSpPr>
          <p:nvPr/>
        </p:nvSpPr>
        <p:spPr>
          <a:xfrm>
            <a:off x="0" y="3403576"/>
            <a:ext cx="4800600" cy="6731022"/>
          </a:xfrm>
          <a:prstGeom prst="rect">
            <a:avLst/>
          </a:prstGeom>
          <a:solidFill>
            <a:schemeClr val="bg1"/>
          </a:solidFill>
          <a:ln w="25400">
            <a:solidFill>
              <a:schemeClr val="accent1">
                <a:shade val="15000"/>
              </a:schemeClr>
            </a:solidFill>
            <a:prstDash val="sysDash"/>
          </a:ln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960120" rtl="0" eaLnBrk="1" latinLnBrk="0" hangingPunct="1">
              <a:lnSpc>
                <a:spcPct val="90000"/>
              </a:lnSpc>
              <a:spcBef>
                <a:spcPts val="1050"/>
              </a:spcBef>
              <a:buFont typeface="Arial" panose="020B0604020202020204" pitchFamily="34" charset="0"/>
              <a:buNone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80060" indent="0" algn="ctr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None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60120" indent="0" algn="ctr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None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440180" indent="0" algn="ctr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None/>
              <a:defRPr sz="16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920240" indent="0" algn="ctr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None/>
              <a:defRPr sz="16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400300" indent="0" algn="ctr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None/>
              <a:defRPr sz="16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880360" indent="0" algn="ctr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None/>
              <a:defRPr sz="16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360420" indent="0" algn="ctr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None/>
              <a:defRPr sz="16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40480" indent="0" algn="ctr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None/>
              <a:defRPr sz="16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dirty="0"/>
              <a:t>Tareas realizadas (descripción de tareas principales, incluir imágenes, software utilizado, etc.)</a:t>
            </a:r>
          </a:p>
        </p:txBody>
      </p:sp>
      <p:sp>
        <p:nvSpPr>
          <p:cNvPr id="13" name="Subtítulo 2">
            <a:extLst>
              <a:ext uri="{FF2B5EF4-FFF2-40B4-BE49-F238E27FC236}">
                <a16:creationId xmlns:a16="http://schemas.microsoft.com/office/drawing/2014/main" id="{9D2E8ACD-944B-3B71-1776-AEFEF325E761}"/>
              </a:ext>
            </a:extLst>
          </p:cNvPr>
          <p:cNvSpPr txBox="1">
            <a:spLocks/>
          </p:cNvSpPr>
          <p:nvPr/>
        </p:nvSpPr>
        <p:spPr>
          <a:xfrm>
            <a:off x="4800600" y="3403576"/>
            <a:ext cx="4800600" cy="6731022"/>
          </a:xfrm>
          <a:prstGeom prst="rect">
            <a:avLst/>
          </a:prstGeom>
          <a:solidFill>
            <a:schemeClr val="bg1"/>
          </a:solidFill>
          <a:ln w="25400">
            <a:solidFill>
              <a:schemeClr val="accent1">
                <a:shade val="15000"/>
              </a:schemeClr>
            </a:solidFill>
            <a:prstDash val="sysDash"/>
          </a:ln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960120" rtl="0" eaLnBrk="1" latinLnBrk="0" hangingPunct="1">
              <a:lnSpc>
                <a:spcPct val="90000"/>
              </a:lnSpc>
              <a:spcBef>
                <a:spcPts val="1050"/>
              </a:spcBef>
              <a:buFont typeface="Arial" panose="020B0604020202020204" pitchFamily="34" charset="0"/>
              <a:buNone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80060" indent="0" algn="ctr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None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60120" indent="0" algn="ctr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None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440180" indent="0" algn="ctr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None/>
              <a:defRPr sz="16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920240" indent="0" algn="ctr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None/>
              <a:defRPr sz="16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400300" indent="0" algn="ctr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None/>
              <a:defRPr sz="16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880360" indent="0" algn="ctr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None/>
              <a:defRPr sz="16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360420" indent="0" algn="ctr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None/>
              <a:defRPr sz="16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40480" indent="0" algn="ctr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None/>
              <a:defRPr sz="16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dirty="0"/>
              <a:t>Breve descripción de empresa (ubicación, sector, productos o servicios desarrollados, imágenes, etc.)</a:t>
            </a:r>
          </a:p>
        </p:txBody>
      </p:sp>
      <p:sp>
        <p:nvSpPr>
          <p:cNvPr id="14" name="Subtítulo 2">
            <a:extLst>
              <a:ext uri="{FF2B5EF4-FFF2-40B4-BE49-F238E27FC236}">
                <a16:creationId xmlns:a16="http://schemas.microsoft.com/office/drawing/2014/main" id="{C3ABCD97-2653-282B-978C-4857760574AD}"/>
              </a:ext>
            </a:extLst>
          </p:cNvPr>
          <p:cNvSpPr txBox="1">
            <a:spLocks/>
          </p:cNvSpPr>
          <p:nvPr/>
        </p:nvSpPr>
        <p:spPr>
          <a:xfrm>
            <a:off x="0" y="10134599"/>
            <a:ext cx="9601200" cy="1617340"/>
          </a:xfrm>
          <a:prstGeom prst="rect">
            <a:avLst/>
          </a:prstGeom>
          <a:solidFill>
            <a:schemeClr val="bg1"/>
          </a:solidFill>
          <a:ln w="25400">
            <a:solidFill>
              <a:schemeClr val="accent1">
                <a:shade val="15000"/>
              </a:schemeClr>
            </a:solidFill>
            <a:prstDash val="sysDash"/>
          </a:ln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960120" rtl="0" eaLnBrk="1" latinLnBrk="0" hangingPunct="1">
              <a:lnSpc>
                <a:spcPct val="90000"/>
              </a:lnSpc>
              <a:spcBef>
                <a:spcPts val="1050"/>
              </a:spcBef>
              <a:buFont typeface="Arial" panose="020B0604020202020204" pitchFamily="34" charset="0"/>
              <a:buNone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80060" indent="0" algn="ctr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None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60120" indent="0" algn="ctr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None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440180" indent="0" algn="ctr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None/>
              <a:defRPr sz="16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920240" indent="0" algn="ctr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None/>
              <a:defRPr sz="16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400300" indent="0" algn="ctr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None/>
              <a:defRPr sz="16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880360" indent="0" algn="ctr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None/>
              <a:defRPr sz="16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360420" indent="0" algn="ctr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None/>
              <a:defRPr sz="16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40480" indent="0" algn="ctr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None/>
              <a:defRPr sz="16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dirty="0"/>
              <a:t>Resultados aprendizaje</a:t>
            </a:r>
          </a:p>
        </p:txBody>
      </p:sp>
    </p:spTree>
    <p:extLst>
      <p:ext uri="{BB962C8B-B14F-4D97-AF65-F5344CB8AC3E}">
        <p14:creationId xmlns:p14="http://schemas.microsoft.com/office/powerpoint/2010/main" val="213756088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ema de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62</TotalTime>
  <Words>51</Words>
  <Application>Microsoft Macintosh PowerPoint</Application>
  <PresentationFormat>Papel A3 (297 x 420 mm)</PresentationFormat>
  <Paragraphs>9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Calibri</vt:lpstr>
      <vt:lpstr>Tema de Office</vt:lpstr>
      <vt:lpstr>PRÁCTICAS EXTERNAS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Pablo Rubén Bordón Pérez</dc:creator>
  <cp:lastModifiedBy>Pablo Rubén Bordón Pérez</cp:lastModifiedBy>
  <cp:revision>1</cp:revision>
  <dcterms:created xsi:type="dcterms:W3CDTF">2026-01-26T08:50:01Z</dcterms:created>
  <dcterms:modified xsi:type="dcterms:W3CDTF">2026-01-26T09:52:52Z</dcterms:modified>
</cp:coreProperties>
</file>